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25"/>
  </p:notesMasterIdLst>
  <p:sldIdLst>
    <p:sldId id="1483" r:id="rId2"/>
    <p:sldId id="1495" r:id="rId3"/>
    <p:sldId id="1512" r:id="rId4"/>
    <p:sldId id="1534" r:id="rId5"/>
    <p:sldId id="1555" r:id="rId6"/>
    <p:sldId id="1499" r:id="rId7"/>
    <p:sldId id="1536" r:id="rId8"/>
    <p:sldId id="1560" r:id="rId9"/>
    <p:sldId id="1537" r:id="rId10"/>
    <p:sldId id="1556" r:id="rId11"/>
    <p:sldId id="1561" r:id="rId12"/>
    <p:sldId id="1545" r:id="rId13"/>
    <p:sldId id="1559" r:id="rId14"/>
    <p:sldId id="1557" r:id="rId15"/>
    <p:sldId id="1544" r:id="rId16"/>
    <p:sldId id="1538" r:id="rId17"/>
    <p:sldId id="1539" r:id="rId18"/>
    <p:sldId id="1558" r:id="rId19"/>
    <p:sldId id="1540" r:id="rId20"/>
    <p:sldId id="1546" r:id="rId21"/>
    <p:sldId id="1541" r:id="rId22"/>
    <p:sldId id="1542" r:id="rId23"/>
    <p:sldId id="1502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653927-47C0-4174-9FC0-FC256CF32A5F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0A5E3F-157E-4528-83D4-A700A5E0D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8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>
              <a:buClr>
                <a:schemeClr val="dk1"/>
              </a:buClr>
              <a:buSzPts val="275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225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38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65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84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75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DFC5-E40F-FA13-765F-5326385E9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293BE-104F-F99D-2683-99FB14FDA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2282F-9F2F-7F8B-C5B2-3DE09E3D1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DD818-7E70-1A9F-A976-1E1FBE99E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FE7F3-0B5A-2D9E-1F84-3EBB9640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23106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C98D-CEA9-5CDA-AF62-5B995844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D7D8A-73C3-F58E-988A-BD828CE1A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786F9-21E6-286D-F3AD-733662697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54DEF-54B1-0FBB-3F6D-319A77288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53F59-605B-8457-64F0-4B4CAB984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30436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86A4-6538-0057-16A6-80B056A4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CE86B-9860-3BAB-31E2-DDDE198D7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6CB4A-4610-32D0-6CD4-FD6D77D2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8F9D0-4DC0-B4B4-3E90-16D346467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E23D-0AB3-33BB-25A2-BE629C6E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701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4E3D-0FBF-8103-558F-2CAE31BC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34319-9CAF-71F1-76D2-F0DFA75F1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3BCAE-27CA-8B5D-A988-021EEF350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A56DA-599C-F9DC-3007-5E0FC839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EE4F4-C287-445A-7BCC-DFC50C300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643995-132A-CE4B-4593-D7B2E678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26039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EFB90-A284-5395-C479-70641CDC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C8929-46A7-EA23-F675-F141802D1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8F975-4A48-259D-3054-461AFBABF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544330-3F06-CB53-4F5C-BE7165A8B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3EB331-3C44-21FA-BBA2-31B83AE64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D721D7-2FD9-4621-CFAB-660D1446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5B5714-BF2F-EE03-AEBF-5272785F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9188E4-CA01-3BDF-77E1-367D3247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084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D04A7-2543-ED98-631C-FBC3E8C9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54133B-2107-240B-EBC8-56BCDE165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2C1913-23EE-3FBE-D9C2-EE0DFC7F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A60F9-454B-877C-CDA7-1C511B82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24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F5098-A5D6-206A-4BF4-CEC3E6756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29C49-2FA5-99C5-4DA7-568A9230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02B80-6898-1B6A-A894-F3BCD483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923093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6B715-DB37-A352-36E3-9DFEF827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F6DA3-56F4-2F5E-3BB2-DCC5C3C1E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077A8-AC54-2C54-6529-598BCEE25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77E2E-5B19-BD77-F1B3-3F817B951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1D984-6E99-E778-B76A-3B0720E1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2A675-7216-88DD-7B25-2992E988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376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CB64-399D-B879-C9E5-848A6D60B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5BF8B7-3D0C-F6FF-A9F7-65464E953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6CE47-B8AD-8876-1E0C-D577FB697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44ADA-9CA1-1BC3-4DE2-BEC68C97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3D1E9-B7C1-DFFE-50D0-BA0D1059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1FD40-7DA1-A026-4F7C-49FE4AC19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56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8DEF-70F6-3313-8E8F-225F64C4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1C88A-2263-E6CD-340B-ADCF66D28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37993-C30C-361C-3AFF-7B3E7663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D6E23-7175-875E-A456-6F23EF1AB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0CBA2-3A7B-BB18-24F8-BB228306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463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9DB118-B14B-B76F-B1A4-51AFC5534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EF613-F027-9C28-E741-521382B25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D4EE9-0BAA-24E0-EFF7-EEA69108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D8583-DA70-0ABA-8D1A-C009D3C90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E9581-A636-EB28-BACC-80D4F490A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698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4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E38684-A71B-41F6-8183-C5723621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D28BA-7F1D-C441-9347-3FD3B7B33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82AC-6D1D-C12F-D1FE-EBE545087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6C221-9C72-6689-5111-165170058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9C80D-1A7B-F188-4A2E-2B9D0D978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2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215729" y="1764407"/>
            <a:ext cx="5760846" cy="2310312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lang="zh-CN" altLang="en-US" sz="48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箴  言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5 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课：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8-9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章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3570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9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详细大纲：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1:1-1:6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一、智慧的道路（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1:7-9:18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二、箴言的教导（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10:1-29:27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、所罗门的箴言（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10:1-15:33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、智慧人的言语（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16:1-22:16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22:17-24:34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、希西家的人的誊录（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25:1-29:27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三、外人的真言（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30:1-31:31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、亚古珥的真言（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30:1-30:33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、利慕伊勒王母亲的真言（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31:1-31:31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84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B7005FE-05E8-C535-5ED7-D03FC2256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317115"/>
              </p:ext>
            </p:extLst>
          </p:nvPr>
        </p:nvGraphicFramePr>
        <p:xfrm>
          <a:off x="2531806" y="0"/>
          <a:ext cx="7128388" cy="6858000"/>
        </p:xfrm>
        <a:graphic>
          <a:graphicData uri="http://schemas.openxmlformats.org/drawingml/2006/table">
            <a:tbl>
              <a:tblPr firstRow="1" firstCol="1" bandRow="1"/>
              <a:tblGrid>
                <a:gridCol w="1226323">
                  <a:extLst>
                    <a:ext uri="{9D8B030D-6E8A-4147-A177-3AD203B41FA5}">
                      <a16:colId xmlns:a16="http://schemas.microsoft.com/office/drawing/2014/main" val="1470406910"/>
                    </a:ext>
                  </a:extLst>
                </a:gridCol>
                <a:gridCol w="1762684">
                  <a:extLst>
                    <a:ext uri="{9D8B030D-6E8A-4147-A177-3AD203B41FA5}">
                      <a16:colId xmlns:a16="http://schemas.microsoft.com/office/drawing/2014/main" val="3550658329"/>
                    </a:ext>
                  </a:extLst>
                </a:gridCol>
                <a:gridCol w="1769806">
                  <a:extLst>
                    <a:ext uri="{9D8B030D-6E8A-4147-A177-3AD203B41FA5}">
                      <a16:colId xmlns:a16="http://schemas.microsoft.com/office/drawing/2014/main" val="2997925223"/>
                    </a:ext>
                  </a:extLst>
                </a:gridCol>
                <a:gridCol w="2369575">
                  <a:extLst>
                    <a:ext uri="{9D8B030D-6E8A-4147-A177-3AD203B41FA5}">
                      <a16:colId xmlns:a16="http://schemas.microsoft.com/office/drawing/2014/main" val="313101919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1:7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智慧道路的总纲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7911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十段父亲的教导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三则智慧的呼喊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信息重点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06461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1:8-1:19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1/10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远离恶人、避免贪财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18012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1:20-1:33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智慧的呼喊</a:t>
                      </a: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1/3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离弃愚昧、得避灾祸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151541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2:1-2:22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2/10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得真智慧、走正直路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53749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3:1-3:35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3/10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持守智慧、坦然行路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802594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4:1-4:9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4/10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怀抱智慧、加增尊荣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497113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4:10-4:19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5/10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行正直路、走光明道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542273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4:20-4:27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6/10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心当保守、眼要直观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9049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5:1-5:23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7/10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眼离淫妇、忠于婚姻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118601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6:1-6:19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8/10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不要懒惰、不可乖僻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92751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6:20-6:35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9/10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不贪美色、远离荡妇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34164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7:1-7:27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10/10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谄媚外女、死亡之宫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961342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8:1-8:36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智慧的呼喊</a:t>
                      </a: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2/3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听从智慧、必得生命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2103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9:1-9:18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智慧的呼喊</a:t>
                      </a: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3/3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舍弃愚蒙、行走光明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901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9707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1:20-1:33	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智慧的呼喊</a:t>
            </a:r>
            <a:r>
              <a:rPr lang="en-US" altLang="zh-CN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1/3	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离弃愚昧、得避灾祸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智慧在街市上呼喊，在宽阔处发声，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在热闹街头喊叫，在城门口，在城中发出言语，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（拟人化描写：智慧女士，对照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103582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说：你们愚昧人喜爱愚昧，亵慢人喜欢亵慢，愚顽人恨恶知识，要到几时呢？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你们当因我的责备回转；我要将我的灵浇灌你们，将我的话指示你们。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我呼唤，你们不肯听从；我伸手，无人理会；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反轻弃我一切的劝戒，不肯受我的责备。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你们遭灾难，我就发笑；惊恐临到你们，我必嗤笑。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惊恐临到你们，好像狂风；灾难来到，如同暴风；急难痛苦临到你们身上。</a:t>
            </a:r>
          </a:p>
        </p:txBody>
      </p:sp>
    </p:spTree>
    <p:extLst>
      <p:ext uri="{BB962C8B-B14F-4D97-AF65-F5344CB8AC3E}">
        <p14:creationId xmlns:p14="http://schemas.microsoft.com/office/powerpoint/2010/main" val="1317966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那时，你们必呼求我，我却不答应，恳切地寻找我，却寻不见。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因为，你们恨恶知识，不喜爱敬畏耶和华，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不听我的劝戒，藐视我一切的责备，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所以必吃自结的果子，充满自设的计谋。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愚昧人背道，必杀己身；愚顽人安逸，必害己命。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惟有听从我的，必安然居住，得享安静，不怕灾祸。</a:t>
            </a:r>
          </a:p>
        </p:txBody>
      </p:sp>
    </p:spTree>
    <p:extLst>
      <p:ext uri="{BB962C8B-B14F-4D97-AF65-F5344CB8AC3E}">
        <p14:creationId xmlns:p14="http://schemas.microsoft.com/office/powerpoint/2010/main" val="3027500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2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8:1-8:36	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智慧的呼喊</a:t>
            </a:r>
            <a:r>
              <a:rPr lang="en-US" altLang="zh-CN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2/3	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听从智慧、必得生命</a:t>
            </a:r>
            <a:endParaRPr lang="en-US" altLang="zh-CN" sz="3600" b="1" dirty="0">
              <a:highlight>
                <a:srgbClr val="FFFF0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8:1-8:3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8:4-8:11 	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、智慧的劝诫。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8:12-8:31 	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、智慧的独白。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</a:t>
            </a:r>
            <a:r>
              <a:rPr lang="en-US" altLang="zh-CN" sz="3600" b="1" dirty="0">
                <a:highlight>
                  <a:srgbClr val="C0C0C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8:12-8:21 	1</a:t>
            </a:r>
            <a:r>
              <a:rPr lang="zh-CN" altLang="en-US" sz="3600" b="1" dirty="0">
                <a:highlight>
                  <a:srgbClr val="C0C0C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）认识智慧的权能。</a:t>
            </a:r>
            <a:endParaRPr lang="en-US" altLang="zh-CN" sz="3600" b="1" dirty="0">
              <a:highlight>
                <a:srgbClr val="C0C0C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</a:t>
            </a:r>
            <a:r>
              <a:rPr lang="en-US" altLang="zh-CN" sz="3600" b="1" dirty="0">
                <a:highlight>
                  <a:srgbClr val="C0C0C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8:22-8:31 	2</a:t>
            </a:r>
            <a:r>
              <a:rPr lang="zh-CN" altLang="en-US" sz="3600" b="1" dirty="0">
                <a:highlight>
                  <a:srgbClr val="C0C0C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）认识智慧的永恒。</a:t>
            </a:r>
            <a:endParaRPr lang="en-US" altLang="zh-CN" sz="3600" b="1" dirty="0">
              <a:highlight>
                <a:srgbClr val="C0C0C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8:32-8:36 	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、智慧的劝诫（再次）。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19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8:1-8:3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智慧岂不呼叫？聪明岂不发声？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她在道旁高处的顶上，在十字路口站立，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在城门旁，在城门口，在城门洞，大声说：</a:t>
            </a:r>
          </a:p>
        </p:txBody>
      </p:sp>
    </p:spTree>
    <p:extLst>
      <p:ext uri="{BB962C8B-B14F-4D97-AF65-F5344CB8AC3E}">
        <p14:creationId xmlns:p14="http://schemas.microsoft.com/office/powerpoint/2010/main" val="1516995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8:4-8:11 	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、智慧的劝诫。</a:t>
            </a:r>
          </a:p>
        </p:txBody>
      </p:sp>
    </p:spTree>
    <p:extLst>
      <p:ext uri="{BB962C8B-B14F-4D97-AF65-F5344CB8AC3E}">
        <p14:creationId xmlns:p14="http://schemas.microsoft.com/office/powerpoint/2010/main" val="3010104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众人哪，我呼叫你们，我向世人发声。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说：愚蒙人哪，你们要会悟灵明；愚昧人哪，你们当心里明白。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你们当听，因我要说极美的话；我张嘴要论正直的事。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我的口要发出真理；我的嘴憎恶邪恶。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我口中的言语都是公义，并无弯曲乖僻。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有聪明的，以为明显，得知识的，以为正直。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你们当受我的教训，不受白银；宁得知识，胜过黄金。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因为智慧比珍珠更美；一切可喜爱的都不足与比较。</a:t>
            </a:r>
          </a:p>
        </p:txBody>
      </p:sp>
    </p:spTree>
    <p:extLst>
      <p:ext uri="{BB962C8B-B14F-4D97-AF65-F5344CB8AC3E}">
        <p14:creationId xmlns:p14="http://schemas.microsoft.com/office/powerpoint/2010/main" val="4223258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8:12-8:31 	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、智慧的独白。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</a:t>
            </a:r>
            <a:r>
              <a:rPr lang="en-US" altLang="zh-CN" sz="3600" b="1" dirty="0">
                <a:highlight>
                  <a:srgbClr val="C0C0C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8:12-8:21 	1</a:t>
            </a:r>
            <a:r>
              <a:rPr lang="zh-CN" altLang="en-US" sz="3600" b="1" dirty="0">
                <a:highlight>
                  <a:srgbClr val="C0C0C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）认识智慧的权能。</a:t>
            </a:r>
            <a:endParaRPr lang="en-US" altLang="zh-CN" sz="3600" b="1" dirty="0">
              <a:highlight>
                <a:srgbClr val="C0C0C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highlight>
                  <a:srgbClr val="C0C0C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</a:t>
            </a:r>
            <a:endParaRPr lang="zh-CN" altLang="en-US" sz="3600" b="1" dirty="0">
              <a:highlight>
                <a:srgbClr val="C0C0C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438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9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8:12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智慧以灵明为居所，又寻得知识和谋略。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8:13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敬畏耶和华在乎恨恶邪恶；那骄傲、狂妄，并恶道，以及乖谬的口，都为我所恨恶。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8:14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我有谋略和真知识；我乃聪明，我有能力。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8:15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帝王藉我坐国位；君王藉我定公平。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8:16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王子和首领，世上一切的审判官，都是藉我掌权。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8:17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爱我的，我也爱他；恳切寻求我的，必寻得见。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8:18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丰富尊荣在我；恒久的财并公义也在我。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8:19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我的果实胜过黄金，强如精金；我的出产超乎高银。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8:20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我在公义的道上走，在公平的路中行，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8:21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使爱我的，承受货财，并充满他们的府库。</a:t>
            </a:r>
          </a:p>
        </p:txBody>
      </p:sp>
    </p:spTree>
    <p:extLst>
      <p:ext uri="{BB962C8B-B14F-4D97-AF65-F5344CB8AC3E}">
        <p14:creationId xmlns:p14="http://schemas.microsoft.com/office/powerpoint/2010/main" val="229965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8:12-8:31 	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、智慧的独白。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</a:t>
            </a:r>
            <a:r>
              <a:rPr lang="en-US" altLang="zh-CN" sz="3600" b="1" dirty="0">
                <a:highlight>
                  <a:srgbClr val="C0C0C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8:12-8:21 	1</a:t>
            </a:r>
            <a:r>
              <a:rPr lang="zh-CN" altLang="en-US" sz="3600" b="1" dirty="0">
                <a:highlight>
                  <a:srgbClr val="C0C0C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）认识智慧的权能。</a:t>
            </a:r>
            <a:endParaRPr lang="en-US" altLang="zh-CN" sz="3600" b="1" dirty="0">
              <a:highlight>
                <a:srgbClr val="C0C0C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</a:t>
            </a:r>
            <a:r>
              <a:rPr lang="en-US" altLang="zh-CN" sz="3600" b="1" dirty="0">
                <a:highlight>
                  <a:srgbClr val="C0C0C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8:22-8:31 	2</a:t>
            </a:r>
            <a:r>
              <a:rPr lang="zh-CN" altLang="en-US" sz="3600" b="1" dirty="0">
                <a:highlight>
                  <a:srgbClr val="C0C0C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）认识智慧的永恒。</a:t>
            </a:r>
            <a:endParaRPr lang="en-US" altLang="zh-CN" sz="3600" b="1" dirty="0">
              <a:highlight>
                <a:srgbClr val="C0C0C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76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9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8:22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在耶和华造化的起头，在太初创造万物之先，就有了我。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8:23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从亘古，从太初，未有世界以前，我已被立。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8:24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没有深渊，没有大水的泉源，我已生出。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8:25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大山未曾奠定，小山未有之先，我已生出。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8:26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耶和华还没有创造大地和田野，并世上的土质，我已生出。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8:27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他立高天，我在那里；他在渊面的周围，划出圆圈。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8:28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上使穹苍坚硬，下使渊源稳固，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8:29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为沧海定出界限，使水不越过他的命令，立定大地的根基。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8:30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那时，我在他那里为工师，日日为他所喜爱，常常在他面前踊跃，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8:31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踊跃在他为人预备可住之地，也喜悦住在世人之间。</a:t>
            </a:r>
          </a:p>
        </p:txBody>
      </p:sp>
    </p:spTree>
    <p:extLst>
      <p:ext uri="{BB962C8B-B14F-4D97-AF65-F5344CB8AC3E}">
        <p14:creationId xmlns:p14="http://schemas.microsoft.com/office/powerpoint/2010/main" val="1692480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8:32-8:36 	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、智慧的劝诫（再次）。</a:t>
            </a:r>
          </a:p>
        </p:txBody>
      </p:sp>
    </p:spTree>
    <p:extLst>
      <p:ext uri="{BB962C8B-B14F-4D97-AF65-F5344CB8AC3E}">
        <p14:creationId xmlns:p14="http://schemas.microsoft.com/office/powerpoint/2010/main" val="884470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众子啊，现在要听从我，因为谨守我道的，便为有福。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要听教训就得智慧，不可弃绝。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听从我、日日在我门口仰望、在我门框旁边等候的，那人便为有福。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因为寻得我的，就寻得生命，也必蒙耶和华的恩惠。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得罪我的，却害了自己的性命；恨恶我的，都喜爱死亡。</a:t>
            </a:r>
          </a:p>
        </p:txBody>
      </p:sp>
    </p:spTree>
    <p:extLst>
      <p:ext uri="{BB962C8B-B14F-4D97-AF65-F5344CB8AC3E}">
        <p14:creationId xmlns:p14="http://schemas.microsoft.com/office/powerpoint/2010/main" val="1995354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9:1-9:18	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智慧的呼喊</a:t>
            </a:r>
            <a:r>
              <a:rPr lang="en-US" altLang="zh-CN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3/3	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舍弃愚蒙、行走光明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智慧建造房屋，凿成七根柱子，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宰杀牲畜，调和旨酒，设摆筵席；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打发使女出去，自己在城中至高处呼叫，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说：谁是愚蒙人，可以转到这里来！又对那无知的人说：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你们来，吃我的饼，喝我调和的酒。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170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你们愚蒙人，要舍弃愚蒙，就得存活，并要走光明的道。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指斥亵慢人的，必受辱骂；责备恶人的，必被玷污。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不要责备亵慢人，恐怕他恨你；要责备智慧人，他必爱你。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教导智慧人，他就越发有智慧；指示义人，他就增长学问。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敬畏耶和华是智慧的开端；认识至圣者便是聪明。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你藉着我，日子必增多，年岁也必加添。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你若有智慧，是与自己有益；你若亵慢，就必独自担当。</a:t>
            </a:r>
          </a:p>
        </p:txBody>
      </p:sp>
    </p:spTree>
    <p:extLst>
      <p:ext uri="{BB962C8B-B14F-4D97-AF65-F5344CB8AC3E}">
        <p14:creationId xmlns:p14="http://schemas.microsoft.com/office/powerpoint/2010/main" val="2998951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愚昧的妇人喧嚷；她是愚蒙，一无所知。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她坐在自己的家门口，坐在城中高处的座位上，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呼叫过路的，就是直行其道的人，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说：谁是愚蒙人，可以转到这里来！又对那无知的人说：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偷来的水是甜的，暗吃的饼是好的。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人却不知有阴魂在她那里；她的客在阴间的深处。</a:t>
            </a:r>
          </a:p>
        </p:txBody>
      </p:sp>
    </p:spTree>
    <p:extLst>
      <p:ext uri="{BB962C8B-B14F-4D97-AF65-F5344CB8AC3E}">
        <p14:creationId xmlns:p14="http://schemas.microsoft.com/office/powerpoint/2010/main" val="3771729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highlight>
                  <a:srgbClr val="00FFFF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6:1-6:19	</a:t>
            </a:r>
            <a:r>
              <a:rPr lang="zh-CN" altLang="en-US" sz="3600" b="1" dirty="0">
                <a:highlight>
                  <a:srgbClr val="00FFFF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父亲的教导</a:t>
            </a:r>
            <a:r>
              <a:rPr lang="en-US" altLang="zh-CN" sz="3600" b="1" dirty="0">
                <a:highlight>
                  <a:srgbClr val="00FFFF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8/10	</a:t>
            </a:r>
            <a:r>
              <a:rPr lang="zh-CN" altLang="en-US" sz="3600" b="1" dirty="0">
                <a:highlight>
                  <a:srgbClr val="00FFFF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不要懒惰、不可乖僻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我儿，你若为朋友作保，替外人击掌，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你就被口中的话语缠住，被嘴里的言语捉住。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我儿，你既落在朋友手中，就当这样行才可救自己：你要自卑，去恳求你的朋友。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不要容你的眼睛睡觉；不要容你的眼皮打盹。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要救自己，如鹿脱离猎户的手，如鸟脱离捕鸟人的手。</a:t>
            </a:r>
          </a:p>
        </p:txBody>
      </p:sp>
    </p:spTree>
    <p:extLst>
      <p:ext uri="{BB962C8B-B14F-4D97-AF65-F5344CB8AC3E}">
        <p14:creationId xmlns:p14="http://schemas.microsoft.com/office/powerpoint/2010/main" val="1409711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懒惰人哪，你去察看蚂蚁的动作就可得智慧。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蚂蚁没有元帅，没有官长，没有君王，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尚且在夏天预备食物，在收割时聚敛粮食。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懒惰人哪，你要睡到几时呢？你何时睡醒呢？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再睡片时，打盹片时，抱着手躺卧片时，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你的贫穷就必如强盗速来，你的缺乏彷佛拿兵器的人来到。</a:t>
            </a:r>
          </a:p>
        </p:txBody>
      </p:sp>
    </p:spTree>
    <p:extLst>
      <p:ext uri="{BB962C8B-B14F-4D97-AF65-F5344CB8AC3E}">
        <p14:creationId xmlns:p14="http://schemas.microsoft.com/office/powerpoint/2010/main" val="286555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无赖的恶徒，行动就用乖僻的口，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用眼传神，用脚示意，用指点划，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心中乖僻，常设恶谋，布散纷争。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所以，灾难必忽然临到他身；他必顷刻败坏，无法可治。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耶和华所恨恶的有六样，连他心所憎恶的共有七样：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就是高傲的眼，撒谎的舌，流无辜人血的手，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图谋恶计的心，飞跑行恶的脚，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吐谎言的假见证，并弟兄中布散纷争的人。</a:t>
            </a:r>
          </a:p>
        </p:txBody>
      </p:sp>
    </p:spTree>
    <p:extLst>
      <p:ext uri="{BB962C8B-B14F-4D97-AF65-F5344CB8AC3E}">
        <p14:creationId xmlns:p14="http://schemas.microsoft.com/office/powerpoint/2010/main" val="2217547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2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讨论问题：</a:t>
            </a: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2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亵慢人的主要特征是什么？我们在主、在人面前会是一个亵慢人吗？当我们面对一个亵慢人的时候，该如何对应？</a:t>
            </a:r>
          </a:p>
          <a:p>
            <a:pPr marL="0" lvl="2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2. “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智慧女士”的特点有哪些？你认为“她”是谁？请分享经历“智慧女士”的益处。</a:t>
            </a:r>
          </a:p>
          <a:p>
            <a:pPr marL="0" lvl="2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蚂蚁给我们生命智慧的提醒在何处？这对我</a:t>
            </a:r>
            <a:r>
              <a:rPr lang="zh-CN" altLang="en-US" sz="3600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们现今生活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的世界有何警示？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2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如何辨别一个人是否乖僻？他对一个群体造成的最容易的伤害在哪里？</a:t>
            </a:r>
          </a:p>
        </p:txBody>
      </p:sp>
    </p:spTree>
    <p:extLst>
      <p:ext uri="{BB962C8B-B14F-4D97-AF65-F5344CB8AC3E}">
        <p14:creationId xmlns:p14="http://schemas.microsoft.com/office/powerpoint/2010/main" val="1975651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14669</TotalTime>
  <Words>2495</Words>
  <Application>Microsoft Office PowerPoint</Application>
  <PresentationFormat>Widescreen</PresentationFormat>
  <Paragraphs>196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CL-Grp2</dc:creator>
  <cp:lastModifiedBy>CL-Grp2</cp:lastModifiedBy>
  <cp:revision>32</cp:revision>
  <cp:lastPrinted>2022-08-25T22:16:15Z</cp:lastPrinted>
  <dcterms:created xsi:type="dcterms:W3CDTF">2022-08-05T17:02:08Z</dcterms:created>
  <dcterms:modified xsi:type="dcterms:W3CDTF">2022-09-24T04:13:32Z</dcterms:modified>
</cp:coreProperties>
</file>